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F2C1D-1023-4975-8580-80F33BB045B4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9D62F-6B95-4173-9708-E5C6D1BC6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457200"/>
            <a:ext cx="8001000" cy="1371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Want a cure? That’s for sure.</a:t>
            </a:r>
            <a:endParaRPr lang="en-US" sz="4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953000" y="6053138"/>
            <a:ext cx="5486400" cy="80486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Keirstan</a:t>
            </a:r>
            <a:r>
              <a:rPr lang="en-US" sz="3200" dirty="0" smtClean="0"/>
              <a:t> </a:t>
            </a:r>
            <a:r>
              <a:rPr lang="en-US" sz="3200" dirty="0" err="1" smtClean="0"/>
              <a:t>Whittenbarger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Want a cure? That’s for sure.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Want a cure? That’s for sure.</dc:title>
  <dc:creator>keirstanwhittenbarge</dc:creator>
  <cp:lastModifiedBy>keirstanwhittenbarge</cp:lastModifiedBy>
  <cp:revision>5</cp:revision>
  <dcterms:created xsi:type="dcterms:W3CDTF">2010-12-07T14:40:54Z</dcterms:created>
  <dcterms:modified xsi:type="dcterms:W3CDTF">2010-12-15T14:48:01Z</dcterms:modified>
</cp:coreProperties>
</file>